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57" d="100"/>
          <a:sy n="5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1E591-C2E0-8A4E-AA5A-3ECA8F852BB7}" type="datetimeFigureOut">
              <a:rPr lang="en-US" smtClean="0"/>
              <a:t>11/3/09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5F073-7DCA-C94C-9D8A-F852103840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smtClean="0"/>
              <a:t>Workshop: Creating Online Learning 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743200"/>
            <a:ext cx="6781800" cy="24765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Learn the necessary skills needed to capture your work online. Explore the unique features of </a:t>
            </a:r>
            <a:r>
              <a:rPr lang="en-US" dirty="0" err="1" smtClean="0">
                <a:solidFill>
                  <a:schemeClr val="tx2"/>
                </a:solidFill>
              </a:rPr>
              <a:t>Wikis</a:t>
            </a:r>
            <a:r>
              <a:rPr lang="en-US" dirty="0" smtClean="0">
                <a:solidFill>
                  <a:schemeClr val="tx2"/>
                </a:solidFill>
              </a:rPr>
              <a:t> and </a:t>
            </a:r>
            <a:r>
              <a:rPr lang="en-US" dirty="0" err="1" smtClean="0">
                <a:solidFill>
                  <a:schemeClr val="tx2"/>
                </a:solidFill>
              </a:rPr>
              <a:t>Blogs</a:t>
            </a:r>
            <a:r>
              <a:rPr lang="en-US" dirty="0" smtClean="0">
                <a:solidFill>
                  <a:schemeClr val="tx2"/>
                </a:solidFill>
              </a:rPr>
              <a:t> to develop online curriculum content, and learning resources. Discover how web 2.0 technologies can help you manage, organize, and deliver digital information for your specific audience, 24/7. On the day of the workshop, bring your plan book and/or digital content on a thumb drive and begin to create your digital classrooms.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52197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Log-in: guest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Password: 123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Facilitator: Amy Reynolds</a:t>
            </a:r>
          </a:p>
          <a:p>
            <a:pPr lvl="1"/>
            <a:r>
              <a:rPr lang="en-US" dirty="0" smtClean="0"/>
              <a:t>Network Support Specialist </a:t>
            </a:r>
          </a:p>
          <a:p>
            <a:pPr lvl="3">
              <a:buNone/>
            </a:pPr>
            <a:r>
              <a:rPr lang="en-US" sz="2800" dirty="0" smtClean="0"/>
              <a:t>CFN 13 &amp; </a:t>
            </a:r>
            <a:r>
              <a:rPr lang="en-US" sz="2800" dirty="0" err="1" smtClean="0"/>
              <a:t>Ntwk</a:t>
            </a:r>
            <a:r>
              <a:rPr lang="en-US" sz="2800" dirty="0" smtClean="0"/>
              <a:t> 13 ICILSO</a:t>
            </a:r>
          </a:p>
          <a:p>
            <a:pPr lvl="2">
              <a:buNone/>
            </a:pPr>
            <a:r>
              <a:rPr lang="en-US" sz="1800" dirty="0" smtClean="0"/>
              <a:t>      Integrated Curriculum &amp;Instruction Learning Support Organization</a:t>
            </a:r>
          </a:p>
          <a:p>
            <a:pPr lvl="2">
              <a:buNone/>
            </a:pPr>
            <a:endParaRPr lang="en-US" sz="1800" dirty="0" smtClean="0"/>
          </a:p>
          <a:p>
            <a:pPr marL="342900" lvl="2" indent="-342900"/>
            <a:r>
              <a:rPr lang="en-US" sz="3200" dirty="0" smtClean="0"/>
              <a:t>Your Name</a:t>
            </a:r>
          </a:p>
          <a:p>
            <a:pPr marL="342900" lvl="2" indent="-342900"/>
            <a:r>
              <a:rPr lang="en-US" sz="3200" dirty="0" smtClean="0"/>
              <a:t>School</a:t>
            </a:r>
          </a:p>
          <a:p>
            <a:pPr marL="342900" lvl="2" indent="-342900"/>
            <a:r>
              <a:rPr lang="en-US" sz="3200" dirty="0" smtClean="0"/>
              <a:t>Comfort Level with Technology</a:t>
            </a:r>
          </a:p>
          <a:p>
            <a:pPr marL="342900" lvl="2" indent="-342900"/>
            <a:r>
              <a:rPr lang="en-US" sz="3200" dirty="0"/>
              <a:t>D</a:t>
            </a:r>
            <a:r>
              <a:rPr lang="en-US" sz="3200" dirty="0" smtClean="0"/>
              <a:t>o you currently integrate technology into your teaching?</a:t>
            </a:r>
          </a:p>
          <a:p>
            <a:pPr marL="342900" lvl="2" indent="-342900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should we use technology/Web 2.0 in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145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Workshop: Creating Online Learning  Communities</vt:lpstr>
      <vt:lpstr>Introductions</vt:lpstr>
      <vt:lpstr>Why should we use technology/Web 2.0 in Education?</vt:lpstr>
    </vt:vector>
  </TitlesOfParts>
  <Company>IS 119Q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Workshop: Creating Online Learning  Communities</dc:title>
  <dc:creator>jmiglino</dc:creator>
  <cp:lastModifiedBy>jmiglino</cp:lastModifiedBy>
  <cp:revision>5</cp:revision>
  <dcterms:created xsi:type="dcterms:W3CDTF">2009-11-03T13:28:46Z</dcterms:created>
  <dcterms:modified xsi:type="dcterms:W3CDTF">2009-11-03T13:44:39Z</dcterms:modified>
</cp:coreProperties>
</file>